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F9029-DB5F-468D-A034-07AFD012119A}" type="datetimeFigureOut">
              <a:rPr lang="en-US" smtClean="0"/>
              <a:t>12/12/2013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1E4DA-57B3-4245-9463-1B6A33BDAF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17555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F9029-DB5F-468D-A034-07AFD012119A}" type="datetimeFigureOut">
              <a:rPr lang="en-US" smtClean="0"/>
              <a:t>12/12/2013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1E4DA-57B3-4245-9463-1B6A33BDAF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2184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F9029-DB5F-468D-A034-07AFD012119A}" type="datetimeFigureOut">
              <a:rPr lang="en-US" smtClean="0"/>
              <a:t>12/12/2013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1E4DA-57B3-4245-9463-1B6A33BDAF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50132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F9029-DB5F-468D-A034-07AFD012119A}" type="datetimeFigureOut">
              <a:rPr lang="en-US" smtClean="0"/>
              <a:t>12/12/2013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1E4DA-57B3-4245-9463-1B6A33BDAF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99280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F9029-DB5F-468D-A034-07AFD012119A}" type="datetimeFigureOut">
              <a:rPr lang="en-US" smtClean="0"/>
              <a:t>12/12/2013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1E4DA-57B3-4245-9463-1B6A33BDAF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4679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F9029-DB5F-468D-A034-07AFD012119A}" type="datetimeFigureOut">
              <a:rPr lang="en-US" smtClean="0"/>
              <a:t>12/12/2013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1E4DA-57B3-4245-9463-1B6A33BDAF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9046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F9029-DB5F-468D-A034-07AFD012119A}" type="datetimeFigureOut">
              <a:rPr lang="en-US" smtClean="0"/>
              <a:t>12/12/2013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1E4DA-57B3-4245-9463-1B6A33BDAF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67044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F9029-DB5F-468D-A034-07AFD012119A}" type="datetimeFigureOut">
              <a:rPr lang="en-US" smtClean="0"/>
              <a:t>12/12/2013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1E4DA-57B3-4245-9463-1B6A33BDAF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07838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F9029-DB5F-468D-A034-07AFD012119A}" type="datetimeFigureOut">
              <a:rPr lang="en-US" smtClean="0"/>
              <a:t>12/12/2013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1E4DA-57B3-4245-9463-1B6A33BDAF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4892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F9029-DB5F-468D-A034-07AFD012119A}" type="datetimeFigureOut">
              <a:rPr lang="en-US" smtClean="0"/>
              <a:t>12/12/2013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1E4DA-57B3-4245-9463-1B6A33BDAF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045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F9029-DB5F-468D-A034-07AFD012119A}" type="datetimeFigureOut">
              <a:rPr lang="en-US" smtClean="0"/>
              <a:t>12/12/2013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1E4DA-57B3-4245-9463-1B6A33BDAF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6006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7F9029-DB5F-468D-A034-07AFD012119A}" type="datetimeFigureOut">
              <a:rPr lang="en-US" smtClean="0"/>
              <a:t>12/12/2013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C1E4DA-57B3-4245-9463-1B6A33BDAF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5680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Land Use Models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APHG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43350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52400"/>
            <a:ext cx="8229600" cy="6419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09950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</Words>
  <Application>Microsoft Office PowerPoint</Application>
  <PresentationFormat>On-screen Show (4:3)</PresentationFormat>
  <Paragraphs>3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Land Use Models</vt:lpstr>
      <vt:lpstr>PowerPoint Presentation</vt:lpstr>
    </vt:vector>
  </TitlesOfParts>
  <Company>Cobb County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Land Use Models</dc:title>
  <dc:creator>install</dc:creator>
  <cp:lastModifiedBy>Karen Staker</cp:lastModifiedBy>
  <cp:revision>2</cp:revision>
  <dcterms:created xsi:type="dcterms:W3CDTF">2012-05-04T12:37:43Z</dcterms:created>
  <dcterms:modified xsi:type="dcterms:W3CDTF">2013-12-12T16:18:38Z</dcterms:modified>
</cp:coreProperties>
</file>