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3" r:id="rId6"/>
    <p:sldId id="260" r:id="rId7"/>
    <p:sldId id="264" r:id="rId8"/>
    <p:sldId id="259" r:id="rId9"/>
    <p:sldId id="265" r:id="rId10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3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2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3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5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76D2-A6FA-4A07-9575-09B5E3DA2E4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0D00-40FF-45FF-9A42-A169D139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Module 3.2</a:t>
            </a:r>
            <a:b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Media and Propaganda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Directions: The media does a lot to influence public opinions and belief…especially in politics.</a:t>
            </a:r>
          </a:p>
          <a:p>
            <a:endParaRPr lang="en-US" sz="2000" dirty="0"/>
          </a:p>
          <a:p>
            <a:r>
              <a:rPr lang="en-US" sz="2000" dirty="0" smtClean="0"/>
              <a:t>View the following ads which are examples of the 7 different types of propaganda.</a:t>
            </a:r>
          </a:p>
          <a:p>
            <a:endParaRPr lang="en-US" sz="2000" dirty="0"/>
          </a:p>
          <a:p>
            <a:r>
              <a:rPr lang="en-US" sz="2000" dirty="0" smtClean="0"/>
              <a:t>Home work: You are assigned a type of propaganda. Using YouTube, locate a “clean” advertisement or political ad that uses your type of propaganda. Once you have located an example, </a:t>
            </a:r>
            <a:r>
              <a:rPr lang="en-US" sz="2000" dirty="0" smtClean="0"/>
              <a:t>save it to your school number or e-mail</a:t>
            </a:r>
            <a:r>
              <a:rPr lang="en-US" sz="2000" dirty="0" smtClean="0"/>
              <a:t> </a:t>
            </a:r>
            <a:r>
              <a:rPr lang="en-US" sz="2000" dirty="0" smtClean="0"/>
              <a:t>and load the URL for your example to </a:t>
            </a:r>
            <a:r>
              <a:rPr lang="en-US" sz="2000" dirty="0" smtClean="0"/>
              <a:t>the </a:t>
            </a:r>
            <a:r>
              <a:rPr lang="en-US" sz="2000" smtClean="0"/>
              <a:t>main board. </a:t>
            </a:r>
            <a:r>
              <a:rPr lang="en-US" sz="2000" dirty="0" smtClean="0"/>
              <a:t>Be sure and provide the type of propaganda that is being used as well as your name. Please make sure that your example is “clean”.</a:t>
            </a:r>
          </a:p>
          <a:p>
            <a:endParaRPr lang="en-US" sz="2000" dirty="0"/>
          </a:p>
          <a:p>
            <a:r>
              <a:rPr lang="en-US" sz="2000" dirty="0" smtClean="0"/>
              <a:t>Thursday: work with a partner to develop a 1-2 minute “skit” that teachers your propaganda type without just reporting about the commercial you found. You will get up and share this…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06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3105150"/>
            <a:ext cx="6315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648200"/>
            <a:ext cx="5981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Band Wagon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97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34" y="2356076"/>
            <a:ext cx="59340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3886200"/>
            <a:ext cx="58578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Loaded Words</a:t>
            </a:r>
          </a:p>
          <a:p>
            <a:pPr algn="ctr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(Sometimes called “card stacking”)</a:t>
            </a:r>
            <a:endParaRPr lang="en-US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11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076575"/>
            <a:ext cx="58578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834" y="4419600"/>
            <a:ext cx="6124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Testimonials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7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014663"/>
            <a:ext cx="60483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4800600"/>
            <a:ext cx="5943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Plain Folks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5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2538413"/>
            <a:ext cx="59721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74" y="4648200"/>
            <a:ext cx="5943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Transfer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01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4495800"/>
            <a:ext cx="605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3105150"/>
            <a:ext cx="5219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Name Calling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75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2053998"/>
            <a:ext cx="60198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24400"/>
            <a:ext cx="59340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Glittering Generalities</a:t>
            </a:r>
            <a:endParaRPr lang="en-US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14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771828"/>
              </p:ext>
            </p:extLst>
          </p:nvPr>
        </p:nvGraphicFramePr>
        <p:xfrm>
          <a:off x="457200" y="228599"/>
          <a:ext cx="8229600" cy="62198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3200400"/>
                <a:gridCol w="2743200"/>
              </a:tblGrid>
              <a:tr h="685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Types of Media Propaganda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Definition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Example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Band Wagon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Loaded Words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Testimonials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Plain Folk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Transfer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 Calling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Glittering Generalities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1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193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Module 3.2 Media and Propaganda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Bishop</dc:creator>
  <cp:lastModifiedBy>Karen Staker</cp:lastModifiedBy>
  <cp:revision>9</cp:revision>
  <cp:lastPrinted>2014-09-08T17:03:50Z</cp:lastPrinted>
  <dcterms:created xsi:type="dcterms:W3CDTF">2014-09-08T15:05:07Z</dcterms:created>
  <dcterms:modified xsi:type="dcterms:W3CDTF">2014-11-21T12:25:15Z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